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09/12/2023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application deadline for new CRs was 08/16/23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signup deadline was 09/06/23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09/12/23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10/09/23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1023 </a:t>
            </a:r>
            <a:r>
              <a:rPr lang="en-US" sz="2000" dirty="0">
                <a:solidFill>
                  <a:prstClr val="black"/>
                </a:solidFill>
              </a:rPr>
              <a:t>is scheduled to conclude on 10/20/23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09/12/23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New CRs have registered for Flight 1023 including 11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existing CRs have registered to test with new territories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existing PUCT option 2 CR is testing for PUCT option 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is adding CSA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 existing CRs are testing for Service Provider change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09/12/23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6334</TotalTime>
  <Words>119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1023 Preview</vt:lpstr>
      <vt:lpstr>Flight 1023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218</cp:revision>
  <cp:lastPrinted>2016-01-21T20:53:15Z</cp:lastPrinted>
  <dcterms:created xsi:type="dcterms:W3CDTF">2016-01-21T15:20:31Z</dcterms:created>
  <dcterms:modified xsi:type="dcterms:W3CDTF">2023-09-06T20:48:21Z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